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60" r:id="rId3"/>
    <p:sldId id="304" r:id="rId4"/>
    <p:sldId id="305" r:id="rId5"/>
    <p:sldId id="297" r:id="rId6"/>
    <p:sldId id="257" r:id="rId7"/>
    <p:sldId id="258" r:id="rId8"/>
    <p:sldId id="261" r:id="rId9"/>
    <p:sldId id="274" r:id="rId10"/>
    <p:sldId id="275" r:id="rId11"/>
    <p:sldId id="298" r:id="rId12"/>
    <p:sldId id="299" r:id="rId13"/>
    <p:sldId id="300" r:id="rId14"/>
    <p:sldId id="306" r:id="rId15"/>
    <p:sldId id="307" r:id="rId16"/>
    <p:sldId id="308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ED0B-6EF0-4A25-877F-B1208EBF879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C625-C3DF-4CA5-AB18-4B8B580AD01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AC541D1-EBB6-4429-A734-DF0F9CB088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8F003CE-E9C6-461E-BADA-53E866312FD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05860-8971-41DA-AAFD-57DEAC986C7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6FD6EA45-837D-4CF1-84BC-4E564C723B5A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84463" y="8685877"/>
            <a:ext cx="2970470" cy="4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2A8CFBBB-5189-4F90-93FC-C23489F7A6B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6A13-34ED-46BA-878B-3A9AFF615FC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FA11D-AFC8-48C8-9641-51A7D284D7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90DF1-7848-439C-A099-D27725633CC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2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4D178-C422-448C-9BA2-C89886EAE42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CAC9-1506-482F-B09F-DC7FFD52CC6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1C97-BA1F-4691-A613-64B816530ADD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D8381-4549-41D8-A28F-A20A3F862C8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3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602AA-E409-4FD5-9E04-357340A2401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2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DB528-E8C6-4996-9C35-C95A6E5C1E9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8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EC8C-8FF1-4C70-BA55-58DA4948DFE6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4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BAE7-DB54-4817-AB92-E7F4B41F602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BD96-8C1C-4AF0-91E2-4F10343A567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0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1101-B302-4CC4-8388-D01FBDD66D5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6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5C5B1-4942-4476-9E30-CD93D8B1E8EC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2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5758-6141-456E-A0EA-25788738FDB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F2A6C-D1A1-4529-8969-EA538CBA1E0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1C19-9151-4A73-B91B-DBDADFB4B31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D0601-39F3-42F7-8227-B279D24D51D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2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0AF16-2FDD-49A4-8CA6-BD67C05A176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FC11D-D1E9-4ED3-8C90-30E58F73396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42C5-1480-47F7-B2CB-23F90DD0C67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346B3-9E3D-4903-8163-049BC4477A1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6288088"/>
            <a:ext cx="1887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84B0219-3E1E-41EA-8DE3-7CF993AF439C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DDF47D-EC43-420B-B97F-D4A0E93809C3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1000" y="6288088"/>
            <a:ext cx="18859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38ABED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08400" y="5334000"/>
            <a:ext cx="4608513" cy="398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Philio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Technology Corporation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8400" y="5837238"/>
            <a:ext cx="4608513" cy="398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FIKS SMART HOME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28794" y="2556291"/>
            <a:ext cx="578647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zh-TW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SR04	Smart Color Button</a:t>
            </a:r>
            <a:endParaRPr lang="en-GB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3848" y="565910"/>
            <a:ext cx="381642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Quick </a:t>
            </a: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Guide</a:t>
            </a:r>
            <a:r>
              <a:rPr lang="nl-NL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571612"/>
            <a:ext cx="2133062" cy="3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Room Settings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571612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628" y="5572140"/>
            <a:ext cx="2928958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When a Room is created, the selected devices are located in the Room.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85852" y="5572140"/>
            <a:ext cx="314327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The room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settings must create vie Tablet/Pad/Advance Settings (web user manual).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1" y="1928802"/>
            <a:ext cx="2071702" cy="36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Room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928802"/>
            <a:ext cx="2071702" cy="36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95638" y="1484313"/>
            <a:ext cx="2876560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Change Room image</a:t>
            </a:r>
            <a:endParaRPr lang="en-US" sz="1800" b="1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714480" y="2500306"/>
            <a:ext cx="2071702" cy="9286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43042" y="5857892"/>
            <a:ext cx="2228840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Click on the image.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5715016"/>
            <a:ext cx="36576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2. You can opt to choose an image from Library or from Camera.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71538" y="6364310"/>
            <a:ext cx="7072361" cy="27918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Note</a:t>
            </a:r>
            <a:r>
              <a:rPr lang="en-GB" sz="1200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: Images are done locally, so any image change done in room will only remain on that devices.</a:t>
            </a:r>
            <a:endParaRPr lang="en-GB" sz="1200" dirty="0">
              <a:solidFill>
                <a:srgbClr val="FFFFFF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000240"/>
            <a:ext cx="1757362" cy="311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962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2" y="2015736"/>
            <a:ext cx="1739900" cy="30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015331" y="646888"/>
            <a:ext cx="507126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Room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Move to a different Room</a:t>
            </a:r>
            <a:endParaRPr lang="en-US" sz="1800" b="1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2000240"/>
            <a:ext cx="1739899" cy="30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橢圓 18"/>
          <p:cNvSpPr/>
          <p:nvPr/>
        </p:nvSpPr>
        <p:spPr bwMode="auto">
          <a:xfrm>
            <a:off x="2500298" y="2000240"/>
            <a:ext cx="285752" cy="2857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714744" y="2428868"/>
            <a:ext cx="1714512" cy="2857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428992" y="5429264"/>
            <a:ext cx="23749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Select the room you want to view.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85786" y="5429264"/>
            <a:ext cx="2376487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</a:t>
            </a:r>
            <a:r>
              <a:rPr lang="zh-TW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Select the down arrow on the upper right side.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929322" y="5429264"/>
            <a:ext cx="2643206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3.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It will show the sensors on the selected room.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14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ea typeface="新細明體" charset="0"/>
                <a:cs typeface="Arial" pitchFamily="34" charset="0"/>
              </a:rPr>
              <a:t>Scene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新細明體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63938" y="1447800"/>
            <a:ext cx="2087562" cy="368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Intruder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Alarm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928802"/>
            <a:ext cx="2143140" cy="34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 bwMode="auto">
          <a:xfrm>
            <a:off x="3214678" y="3214686"/>
            <a:ext cx="571504" cy="571504"/>
          </a:xfrm>
          <a:prstGeom prst="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928802"/>
            <a:ext cx="2143140" cy="34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28728" y="5524780"/>
            <a:ext cx="2571768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To activate armed and disarmed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mode, click the lock. 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000628" y="5524780"/>
            <a:ext cx="2857500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During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armed mode, the padlock icon will be close,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and the box will be in pink.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4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571612"/>
            <a:ext cx="2133061" cy="3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571612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新細明體" charset="0"/>
                <a:cs typeface="標楷體" charset="0"/>
              </a:rPr>
              <a:t>Macro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5572140"/>
            <a:ext cx="2928958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When a Marco is created, you can activate or deactivate the Marco.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85852" y="5572140"/>
            <a:ext cx="314327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The Macro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settings must create vie Tablet/Pad/Advance Settings (web user manual).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7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480" y="1571612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571612"/>
            <a:ext cx="2133061" cy="37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ea typeface="新細明體" charset="0"/>
                <a:cs typeface="標楷體" charset="0"/>
              </a:rPr>
              <a:t>Schedule</a:t>
            </a:r>
            <a:endParaRPr lang="en-GB" sz="3600" dirty="0">
              <a:solidFill>
                <a:schemeClr val="bg1"/>
              </a:solidFill>
              <a:latin typeface="Arial" charset="0"/>
              <a:ea typeface="新細明體" charset="0"/>
              <a:cs typeface="標楷體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29190" y="5572140"/>
            <a:ext cx="314327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When 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S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chedule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 is created, you can activate or deactivate the Schedule.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85852" y="5572140"/>
            <a:ext cx="314327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TW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The schedule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settings must create vie Tablet/Pad/Advance Settings (web user manual).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6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4377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91680" y="620713"/>
            <a:ext cx="632771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EASY</a:t>
            </a:r>
            <a:r>
              <a:rPr lang="en-GB" altLang="en-US" sz="3600" dirty="0" smtClean="0">
                <a:solidFill>
                  <a:schemeClr val="tx1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FIKS SMART HOME</a:t>
            </a:r>
            <a:endParaRPr lang="en-GB" altLang="en-US" sz="3600" dirty="0">
              <a:solidFill>
                <a:schemeClr val="tx1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42860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Contents</a:t>
            </a:r>
            <a:endParaRPr lang="zh-TW" altLang="en-US" sz="4400" dirty="0">
              <a:solidFill>
                <a:schemeClr val="bg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42910" y="1500174"/>
            <a:ext cx="7858180" cy="5072098"/>
          </a:xfrm>
          <a:prstGeom prst="rect">
            <a:avLst/>
          </a:prstGeom>
        </p:spPr>
        <p:txBody>
          <a:bodyPr/>
          <a:lstStyle/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to Use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  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Device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 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Exclude Device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Sensor  Settings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1.</a:t>
            </a:r>
            <a:r>
              <a:rPr kumimoji="0" lang="en-US" altLang="zh-TW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Change Device Name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2. Delete Log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zh-TW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en-US" altLang="zh-TW" sz="16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zh-TW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4678" y="42860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Contents</a:t>
            </a:r>
            <a:endParaRPr lang="zh-TW" altLang="en-US" sz="4400" dirty="0">
              <a:solidFill>
                <a:schemeClr val="bg1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1571612"/>
            <a:ext cx="80724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 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Room Settings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1. Change room image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2. Move to a different room</a:t>
            </a:r>
          </a:p>
          <a:p>
            <a:pPr marL="342900" lvl="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Scene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1. Intruder Alarm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、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Marco</a:t>
            </a:r>
          </a:p>
          <a:p>
            <a:pPr marL="342900" indent="-342900" defTabSz="449263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VIII</a:t>
            </a:r>
            <a:r>
              <a:rPr lang="zh-TW" altLang="en-US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、 </a:t>
            </a:r>
            <a:r>
              <a:rPr lang="en-US" altLang="zh-TW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981200" y="622300"/>
            <a:ext cx="518159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	How to Use</a:t>
            </a:r>
            <a:endParaRPr lang="en-GB" sz="3600" dirty="0">
              <a:solidFill>
                <a:schemeClr val="bg1"/>
              </a:solidFill>
              <a:latin typeface="Arial" charset="0"/>
              <a:cs typeface="標楷體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1232829" cy="13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arijaycomet.files.wordpress.com/2014/12/2014garage-ban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19638"/>
          <a:stretch/>
        </p:blipFill>
        <p:spPr bwMode="auto">
          <a:xfrm>
            <a:off x="2500298" y="2000240"/>
            <a:ext cx="1905000" cy="13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ehow.com/images/a04/hb/iv/troubleshoot-thermostat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00240"/>
            <a:ext cx="1473798" cy="13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000240"/>
            <a:ext cx="1420470" cy="13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vignette1.wikia.nocookie.net/api2509/images/b/bf/Timer.png/revision/latest?cb=201109280002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8576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pixabay.com/static/uploads/photo/2012/04/11/18/29/button-29286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572008"/>
            <a:ext cx="1795464" cy="17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3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95600" y="646888"/>
            <a:ext cx="32082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charset="0"/>
                <a:cs typeface="標楷體" charset="0"/>
              </a:rPr>
              <a:t>Include Device</a:t>
            </a:r>
            <a:endParaRPr lang="en-GB" sz="3600" dirty="0">
              <a:solidFill>
                <a:schemeClr val="bg1"/>
              </a:solidFill>
              <a:latin typeface="Arial" charset="0"/>
              <a:cs typeface="標楷體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857224" y="4857760"/>
            <a:ext cx="385765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1. Plug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the USB adaptor into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the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outlet and plug micro USB connector to the PSR04 then power on the device. 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pic>
        <p:nvPicPr>
          <p:cNvPr id="1026" name="Picture 2" descr="C:\Users\asus\Desktop\photos\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214686"/>
            <a:ext cx="303182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Dropbox\Philio_Products\Z-wave\PSR04\Images\Product\PNG\psr04_F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86050" y="1714488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Philio_Product 手冊\圖片\IMG_148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571612"/>
            <a:ext cx="2214578" cy="3684867"/>
          </a:xfrm>
          <a:prstGeom prst="rect">
            <a:avLst/>
          </a:prstGeom>
          <a:noFill/>
        </p:spPr>
      </p:pic>
      <p:sp>
        <p:nvSpPr>
          <p:cNvPr id="14" name="橢圓 13"/>
          <p:cNvSpPr/>
          <p:nvPr/>
        </p:nvSpPr>
        <p:spPr bwMode="auto">
          <a:xfrm>
            <a:off x="7429520" y="1571612"/>
            <a:ext cx="357190" cy="2857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5786446" y="2928934"/>
            <a:ext cx="1857388" cy="3571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214942" y="5357826"/>
            <a:ext cx="2857520" cy="1079399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3.While</a:t>
            </a:r>
            <a:r>
              <a:rPr lang="zh-TW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device </a:t>
            </a: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is in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auto inclusion </a:t>
            </a: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mode, click on the setting 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Include</a:t>
            </a:r>
            <a:r>
              <a:rPr lang="zh-TW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Device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”.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57224" y="5715016"/>
            <a:ext cx="385765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The red light LED is flashing, unplug the micro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USB connector and the device is in auto inclusion mode.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 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352800" y="4857760"/>
            <a:ext cx="2505084" cy="157184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Make sure the PSR04 is on horizontal, the dot is facing down and the White 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LED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will flash then press 3 times to exclude from the network.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pic>
        <p:nvPicPr>
          <p:cNvPr id="239624" name="Picture 3" descr="device_excluded_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643050"/>
            <a:ext cx="1739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86050" y="646888"/>
            <a:ext cx="336211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Exclude Device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D:\Dropbox\Philio_Products\Z-wave\PSR04\Images\Product\PNG\psr04_F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43306" y="2000240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hilio_Product 手冊\圖片\IMG_148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658340"/>
            <a:ext cx="1794027" cy="2985106"/>
          </a:xfrm>
          <a:prstGeom prst="rect">
            <a:avLst/>
          </a:prstGeom>
          <a:noFill/>
        </p:spPr>
      </p:pic>
      <p:sp>
        <p:nvSpPr>
          <p:cNvPr id="14" name="橢圓 13"/>
          <p:cNvSpPr/>
          <p:nvPr/>
        </p:nvSpPr>
        <p:spPr bwMode="auto">
          <a:xfrm>
            <a:off x="2500298" y="1643050"/>
            <a:ext cx="288595" cy="2437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214414" y="3000372"/>
            <a:ext cx="1500692" cy="30469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14348" y="4857760"/>
            <a:ext cx="2376487" cy="8318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1. Click on the setting 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Exclude Device”.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4357686" y="3214686"/>
            <a:ext cx="285752" cy="2857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072198" y="4857760"/>
            <a:ext cx="2643206" cy="132562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3.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Device is excluded from the network and back to the auto inclusion mode (the red light LED will flash)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4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pic>
        <p:nvPicPr>
          <p:cNvPr id="2050" name="Picture 2" descr="D:\Philio_Product 手冊\ios 圖片\IMG_16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2176057" cy="3714776"/>
          </a:xfrm>
          <a:prstGeom prst="rect">
            <a:avLst/>
          </a:prstGeom>
          <a:noFill/>
        </p:spPr>
      </p:pic>
      <p:sp>
        <p:nvSpPr>
          <p:cNvPr id="10" name="橢圓 9"/>
          <p:cNvSpPr/>
          <p:nvPr/>
        </p:nvSpPr>
        <p:spPr bwMode="auto">
          <a:xfrm>
            <a:off x="1714480" y="2643182"/>
            <a:ext cx="1143008" cy="6429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21145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14414" y="5556687"/>
            <a:ext cx="33528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Click on the device that you want to see the status of device.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00628" y="5572140"/>
            <a:ext cx="3000396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A new window will open with the device information.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4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Philio_Product 手冊\ios 圖片\IMG_16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2249172" cy="3714776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71736" y="2571744"/>
            <a:ext cx="1066800" cy="3364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3074" name="Picture 2" descr="D:\Philio_Product 手冊\ios 圖片\IMG_1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2214578" cy="3714775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Change </a:t>
            </a:r>
            <a:r>
              <a:rPr lang="en-US" b="1" dirty="0" smtClean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Device </a:t>
            </a:r>
            <a:r>
              <a:rPr lang="en-US" sz="1800" b="1" dirty="0" smtClean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Name</a:t>
            </a:r>
            <a:endParaRPr lang="en-US" sz="1800" b="1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00628" y="5857892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微軟正黑體"/>
                <a:cs typeface="Arial" pitchFamily="34" charset="0"/>
              </a:rPr>
              <a:t>Change the name of the device and click OK.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微軟正黑體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00166" y="5857892"/>
            <a:ext cx="2714644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itchFamily="34" charset="0"/>
              </a:rPr>
              <a:t>Click on the name of the device.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Philio_Product 手冊\ios 圖片\IMG_16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2143140" cy="3557802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微軟正黑體" charset="0"/>
                <a:cs typeface="Arial" pitchFamily="34" charset="0"/>
              </a:rPr>
              <a:t>Sensor Settings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微軟正黑體" charset="0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286116" y="2714620"/>
            <a:ext cx="383303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4098" name="Picture 2" descr="D:\Philio_Product 手冊\ios 圖片\IMG_16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2088517" cy="3571900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28992" y="1500174"/>
            <a:ext cx="2162180" cy="371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微軟正黑體" charset="0"/>
                <a:ea typeface="微軟正黑體" charset="0"/>
                <a:cs typeface="微軟正黑體" charset="0"/>
              </a:rPr>
              <a:t>Delete Log</a:t>
            </a:r>
            <a:endParaRPr lang="en-US" sz="1800" b="1" dirty="0">
              <a:solidFill>
                <a:schemeClr val="bg1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29190" y="5842439"/>
            <a:ext cx="3000396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Once clicked, all logs will be removed.</a:t>
            </a:r>
            <a:endParaRPr lang="en-GB" sz="1600" dirty="0">
              <a:solidFill>
                <a:srgbClr val="0000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28728" y="5842439"/>
            <a:ext cx="285752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ea typeface="Arial Unicode MS" pitchFamily="34" charset="-120"/>
                <a:cs typeface="Arial" pitchFamily="34" charset="0"/>
              </a:rPr>
              <a:t>To delete log, click on the brush tool. </a:t>
            </a:r>
            <a:endParaRPr lang="en-GB" altLang="en-US" sz="1600" dirty="0">
              <a:solidFill>
                <a:srgbClr val="000000"/>
              </a:solidFill>
              <a:ea typeface="Arial Unicode MS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479</Words>
  <Application>Microsoft Office PowerPoint</Application>
  <PresentationFormat>Diavoorstelling (4:3)</PresentationFormat>
  <Paragraphs>71</Paragraphs>
  <Slides>16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10_Office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Phoeberry</dc:creator>
  <cp:lastModifiedBy>Rob Bos</cp:lastModifiedBy>
  <cp:revision>185</cp:revision>
  <dcterms:created xsi:type="dcterms:W3CDTF">2015-08-12T07:14:09Z</dcterms:created>
  <dcterms:modified xsi:type="dcterms:W3CDTF">2017-07-25T14:46:32Z</dcterms:modified>
</cp:coreProperties>
</file>